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290107-E4CE-C5D3-C2D0-3E3E2306A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DB15340-8EF6-7086-8263-CE7ADE7CB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B29EE1-F337-8794-0DB0-C5E153F6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D75196-023D-D27C-E3E4-E0F114C7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750263-D3E0-8089-318A-173CDF61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25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17B844-21BA-0D0A-4D17-539D2E0F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9106DB0-2069-880E-800D-9C5E5EBEC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A9E99F-0A98-FFF4-9C54-F337B482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0AD1A5-A8FC-56A0-D55B-A8474E10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B7036D-DD0E-FA1C-4772-E75F77E8A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24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41E76DE-C43D-C429-A153-25132E073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C7F9CD8-B7AF-C8D3-A273-DA1BAF3A8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BF8406-29CD-14F9-5FFA-86910244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47FA0D-45FC-B593-F0D4-BDD42A8D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FCB946-96EF-3B51-2DE3-4BF875FE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11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70EF1F-1083-2963-0284-9C5A13D3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6A0F4E-6D58-45A5-3160-2A1F0CB12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C7B885-3E00-C5EA-E8E1-34F90347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4341E1-C11A-ACCC-1E7B-ACEB1156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B783FD-ACCB-C545-2001-0C14883D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95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3DB511-125E-9DE5-8B9D-ECE7AFB0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F28ED0-FF8A-51EB-FAB7-FF1348DD8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D69D58-1653-E3D1-6B44-D73F1C8F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444FC9-D00B-D70C-E903-3A0BF4B6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CB9CB6-5E7F-77EA-6A7C-BCC2A509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63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6CA4AB-60F7-5DE5-BA9A-30771476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61F6A0-F585-0EBF-ACC5-ADA96596F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DE673FC-3E6D-E1E2-F41E-BC094FE12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FED889-A8F8-9355-2971-61903FCE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05A679-5A2E-FEA5-330D-DA08C960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2163D8-5C38-FB14-2635-1D917091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50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FA4AD9-A32E-55DC-1AC7-03387EAA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6CA4DD-8C4D-CF56-46D2-AF53F270C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F77C91-B499-3DF5-6C33-D447EB3E9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C56FBD6-AE15-EF42-574F-9186F914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508147C-F865-DBA0-12FF-53406AD11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EB522FB-1B36-F41B-ABAA-B6AA1A9A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C6F0094-790A-850C-965E-D34DE08E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2237A8F-CC7F-3A2A-924A-13508B70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88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4367C8-87B7-8AE5-F421-DD8D86BC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72EB1D2-102D-0D39-09FE-18ADEF37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D43915D-FF2C-278F-419E-A431666F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C2502E9-DEC5-8C2A-B3D6-1D68266C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4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2B81B60-7F5E-D227-E958-B7C12030E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09A0008-B09D-4574-1ABF-3F803C4F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5309D3-F77B-A565-1FB4-5D59EA83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72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67FB0F-4D6A-D60E-D44E-8DBDB295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9C4EC6-6A7A-BB58-63AF-41BED25EA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5AA151-5C76-C581-EB94-735FC0B1B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FBA16F-0AAC-E378-B56A-3E634B60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EFA209-4E92-FCD5-BB73-284A22FD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60B4E1-6440-A71B-2031-334A8E91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97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DEC33B-38BA-6E81-D4EA-A6DC66BD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003F5F8-BE4C-0D45-EECA-622051145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C7DECAA-223B-C206-7496-B5E679ED7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B3541AD-17DC-1133-723C-1C9258B8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73466C-71CB-D98E-EDFF-C46CB5C9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41FF32-AF12-E2E9-EAD0-E9EBAC6C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52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B6CAF26-4CF9-A5A8-9825-FB6A473B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0961B8-E160-0A89-0C04-3B8D472FF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D2EC2-086B-A2CA-DB10-CAA7855D8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1D4FC-ADA8-4A2F-930B-F051EF0DCD35}" type="datetimeFigureOut">
              <a:rPr lang="ko-KR" altLang="en-US" smtClean="0"/>
              <a:t>2026-01-20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B7126D-E405-CB79-5F5F-C1D2A4022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9243CE-0F13-0977-4CAB-E2328968F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E50A6F-F5C1-4808-B328-E3581FE49E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소프트웨어, 컴퓨터 아이콘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DA62E9C-5EF1-9BB0-DF4B-66105F1822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73"/>
          <a:stretch>
            <a:fillRect/>
          </a:stretch>
        </p:blipFill>
        <p:spPr>
          <a:xfrm>
            <a:off x="0" y="748144"/>
            <a:ext cx="12192000" cy="54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3F5F85F-0859-8244-2EA0-7FAD1F2C8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7248"/>
            <a:ext cx="12192000" cy="13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9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3D64FB-FA36-D119-B8D4-992C5D089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346"/>
            <a:ext cx="12192000" cy="58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1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5A09266-7220-0EF0-1DB0-2702BDD1A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9196"/>
            <a:ext cx="12192000" cy="26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소프트웨어, 멀티미디어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AF5A548-FFD2-772F-F306-6AA43213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48" y="756864"/>
            <a:ext cx="5934903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6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01C6332-8324-5EB8-26E7-B19455F2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303"/>
            <a:ext cx="12192000" cy="52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문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22806EC-E5A0-9F8B-E09A-7C8120AAC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48" y="442495"/>
            <a:ext cx="6115904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5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번호, 소프트웨어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7771C4-4694-DEA5-985D-AA3C9E7E6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721"/>
            <a:ext cx="12192000" cy="52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9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0A7988-7A2E-45AE-DE5D-73A44A991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367"/>
            <a:ext cx="12192000" cy="34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8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B1BF8F-5642-FB23-3B22-F1AA2777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69" y="290074"/>
            <a:ext cx="6173061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4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3A926DA-EF03-1FA7-8CEC-0495C0E0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73" y="318653"/>
            <a:ext cx="8268854" cy="622069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B39064D-2C3E-2833-37D9-99F8923444E1}"/>
              </a:ext>
            </a:extLst>
          </p:cNvPr>
          <p:cNvSpPr/>
          <p:nvPr/>
        </p:nvSpPr>
        <p:spPr>
          <a:xfrm>
            <a:off x="2041235" y="4470399"/>
            <a:ext cx="8189191" cy="2152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66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E85E625-A5B8-6D78-88B5-348D6741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495" y="237679"/>
            <a:ext cx="6335009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8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FF08F73-096A-64CD-F7D4-D3AA24565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54" y="0"/>
            <a:ext cx="10554691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5EC8EA2-0B43-5942-846D-4F1104EA750C}"/>
              </a:ext>
            </a:extLst>
          </p:cNvPr>
          <p:cNvSpPr/>
          <p:nvPr/>
        </p:nvSpPr>
        <p:spPr>
          <a:xfrm>
            <a:off x="4054764" y="4812145"/>
            <a:ext cx="775854" cy="360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850186B-6456-6F16-E66F-1F1FACFF39C1}"/>
              </a:ext>
            </a:extLst>
          </p:cNvPr>
          <p:cNvSpPr/>
          <p:nvPr/>
        </p:nvSpPr>
        <p:spPr>
          <a:xfrm>
            <a:off x="992910" y="3248890"/>
            <a:ext cx="5103090" cy="556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92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291C509-9F88-21A2-BF6C-7BB7C3A7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325279"/>
            <a:ext cx="11926964" cy="639216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1FD29CB-D221-2440-E19E-E72E82661EC3}"/>
              </a:ext>
            </a:extLst>
          </p:cNvPr>
          <p:cNvSpPr/>
          <p:nvPr/>
        </p:nvSpPr>
        <p:spPr>
          <a:xfrm>
            <a:off x="304801" y="5449455"/>
            <a:ext cx="775854" cy="2863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35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314F97-EB15-72BE-C9C0-24952E13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95" y="1871445"/>
            <a:ext cx="6878010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6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BB374DF-65E3-1230-B154-F5B45A356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7" y="0"/>
            <a:ext cx="12131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9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C9FC5CB-4579-136F-70FD-E7EA66F734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3"/>
          <a:stretch>
            <a:fillRect/>
          </a:stretch>
        </p:blipFill>
        <p:spPr>
          <a:xfrm>
            <a:off x="0" y="803564"/>
            <a:ext cx="12192000" cy="534911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AEF8DF1-F3A8-1625-6603-7543BC18FA5F}"/>
              </a:ext>
            </a:extLst>
          </p:cNvPr>
          <p:cNvSpPr/>
          <p:nvPr/>
        </p:nvSpPr>
        <p:spPr>
          <a:xfrm>
            <a:off x="0" y="3694545"/>
            <a:ext cx="858982" cy="1006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09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87E26AB-1942-DCF0-4D94-10D01E3C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3" y="339612"/>
            <a:ext cx="6201640" cy="5753903"/>
          </a:xfrm>
          <a:prstGeom prst="rect">
            <a:avLst/>
          </a:prstGeom>
        </p:spPr>
      </p:pic>
      <p:pic>
        <p:nvPicPr>
          <p:cNvPr id="5" name="그림 4" descr="텍스트, 폰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FCFDCA-ADE2-FC5C-AAC7-EAC923AB8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652" y="339612"/>
            <a:ext cx="3991532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3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923B951-D6D9-EE50-2E61-BC7CEDE8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25" y="0"/>
            <a:ext cx="9654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윤 지현</dc:creator>
  <cp:lastModifiedBy>윤 지현</cp:lastModifiedBy>
  <cp:revision>2</cp:revision>
  <dcterms:created xsi:type="dcterms:W3CDTF">2026-01-19T14:58:37Z</dcterms:created>
  <dcterms:modified xsi:type="dcterms:W3CDTF">2026-01-19T15:02:21Z</dcterms:modified>
</cp:coreProperties>
</file>