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715000" type="screen16x10"/>
  <p:notesSz cx="6858000" cy="9144000"/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1FA244-4990-D7E7-BF61-D64551A5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85712D-FB09-9302-76B2-F5F0F6766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3B019D-4C1A-32DB-0060-187E1AD5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DCFE18-BC35-828A-25D8-6B25D16B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2C59F4-DCA4-695C-3075-1D5D2713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58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4E6E59-1D9C-EAB4-F361-C081331A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25CF05-F6EE-E37A-A997-2A2EED746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245EA8-3C4D-43B7-0E22-30EC52A4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B36-B136-0DD2-0791-11D12563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08265A-C598-00C4-606D-22586D38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2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AF9447C-13E4-3C0E-8E36-EA0D340D8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1C9EB1-4989-8132-A071-9F06C87F3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C11B9D-97D0-5396-EB69-F44E1556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A113EC-942C-1F19-6513-710A879A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227BD-57C9-184F-1563-C5E8728A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78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E6A91F-DD27-F208-A00B-BCEE5D04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65120A-E011-154C-0C31-4FFCC83E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69680E-922E-0B4A-A27B-655D5169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7669AC-2830-AD0D-D08A-33BC393D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B6B70-85A9-D70A-EFFA-3CCECF88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81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D896AD-4202-4AC0-FFB1-558BFD38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9CCD82-24E6-E036-9CF5-1DC3F1BE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B27E13-69FE-AA1E-E7E5-00097A57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180528-1F2E-FE4E-50DF-4F11D2B4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79AB5F-3646-8C45-7EE4-F2E9D555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39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435405-B3B8-F804-3EE4-D01D1983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5F362F-6EC9-266F-A090-5DCFB233B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55FC2B-A3DE-AEF3-7424-FB15B6A0C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8ABE27-1ED0-EB97-2343-E4F3D917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B59CFD-E55E-859B-339C-9AF2D238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FB89C95-0050-581D-8526-EE7865C6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74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A35C29-B8FD-96B1-E5E7-7B08C0AF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351498-280D-19B0-9F63-CAFE92809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AF67E27-0C57-FD70-D46F-311A80F42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2E25025-E488-CC5C-D0BF-F9733A2DE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4BDE6E9-3C9C-2441-28D9-C590EE874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366EA64-2E2A-71BF-9AF8-1FD594B8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5BD50D2-4626-4CEC-3ADB-B764E1FF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EB1DAB-DB92-26B0-79A4-2F94A951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4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447D1-6E02-05A9-E578-CF9542B5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0FE423-531C-40D2-6C7E-B0DC4B32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EFD4B91-EF53-9EB9-82AF-00D53615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8749BA-9E49-3C84-C716-AFDFF352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86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E18B02-D1D0-7423-37A2-9717E67A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DD6FA13-7CB4-0A9F-3ACD-E2F4D686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3E0A14-0D8D-7B42-D958-D8F872C1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37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167E84-969E-4D9D-C24D-4261A70B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AFBCD-8B3B-96C2-84E5-8F89CB4D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43F032-36ED-C04C-7A30-172A17A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A218F5-4EFF-7ACF-83DE-40F71F6D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6EAE72-FBC1-A3E2-1233-85FF8DC9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CA6244-2E5D-E780-5A67-CE584470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5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F0A16-A14E-FD09-4E07-236BE439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59828C-144B-76F7-A8FC-FB0A2F71D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DBF4E3-1077-055E-1DEA-6EDBBC21D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795063-6B9D-863A-E0AF-3919C575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EEB255-E9D7-3349-2F2E-3FC19C37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105E99-9C79-D9D1-83F6-D0E202F3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3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CF94AD-5C48-30F5-1953-FA2261C6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E0A250-785B-1B5D-CC2E-BDE5DCEBC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2FBD32-CCD9-E415-EBF7-593F4C97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5B8D7-6022-448C-B2B4-72D16BF8995D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E99645-5C88-7547-540B-7738A71EF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FD4BD3-85FD-4364-8E73-60CA542C0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C09533-D163-4B18-A213-F7427CBBC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7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C22846-E8D3-7E57-CFC2-34DCDBE94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1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3A99FD-1922-8F14-5129-AECBD0B47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001DB9-26F4-3DF5-B65F-2BBF9EB70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10A26F-9AF9-D6CE-C42C-1165B55C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C0663E-9220-5AF9-9A44-C4948496C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380E2B-E882-9B17-B57F-FD8DACFBB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D635F7-0E5D-D57F-5C18-1D890DF98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0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DAAEA8-DB00-71DE-6359-B920D645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B597EB-94F2-4D0B-FA3E-F799632FA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D4507B-CFDC-B6E0-05D1-5F71FA6E3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D962FD-EE51-6240-5369-E41A70A75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61D2B4-B459-BA4C-5F15-38D2EE6E2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6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7BE3BD-B504-2FE5-E9B0-F4F3A6CF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AD6B6E5-2119-CE0E-BA7D-4F35BCE6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3E0BCF-EF46-D525-F50D-3EB5FE32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3DB64D-2553-19D1-BEB6-458504366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0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86A5A0-5AE3-FFDB-BA13-EDAC1DF3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BF1F17-27B0-CA88-D31F-8D5BD92F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80F3D1-5EDA-2C8E-E492-7047D5F5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35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0354BB-19B5-7DED-AFA9-33C69073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42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0DFF00-1FF6-9B7D-5F17-32A14725D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40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45F6D1-175F-BE80-1EDD-5EE7B8E5F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E2B2D8-1A2F-0F73-7BC5-14690C352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5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3A094D-6F27-63FD-1DE4-1154DD65F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1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ED47A3-7B06-E4DB-C674-2B66D4189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7221FB-A4D1-6A0D-CB0C-6422559A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08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9B513BC-117E-EC2C-2D91-3CBBD6D1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19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7501581-B098-AD34-441B-4487251EB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4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EA43B6-FF28-F82F-F79C-2C773E6E5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E2ECA8-4015-C981-1431-D6B7EE3B5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4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22F4F7-5AD1-7B10-115F-3A571630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7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FCCE63-ACF8-2134-44C3-9D9AA2DA3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0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E64BB0-CF1B-C657-57C1-C4B46C38E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F81EFE-DEB2-DEB1-0B98-DE0758FB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00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D1F2815-9FD2-A8BE-682C-1AD4E591B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5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A9B665-A63E-089C-420F-7A4160505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B7ED87-C3DA-F5A7-46B5-F5144080C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9AA5E03-231F-0E11-9FB1-6921D0238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4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EC3494-5F31-7DF5-A481-4B8A10F5A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0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F1974F-BFB5-1244-2719-634405AE7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D00EADA-DFF3-A9A7-E958-186008D6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2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1D547B-E32A-052E-4977-F10D09DE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0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3B7A60-0352-E495-7CBD-5C2C8698A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D44908-FDFA-A697-ACE1-7E8CDC581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8FE65B-69CC-0992-A351-44E40450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쇼(16:10)</PresentationFormat>
  <Paragraphs>0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 현석</dc:creator>
  <cp:lastModifiedBy>최 현석</cp:lastModifiedBy>
  <cp:revision>1</cp:revision>
  <dcterms:created xsi:type="dcterms:W3CDTF">2026-03-04T11:23:55Z</dcterms:created>
  <dcterms:modified xsi:type="dcterms:W3CDTF">2026-03-04T11:23:55Z</dcterms:modified>
</cp:coreProperties>
</file>