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715000" type="screen16x10"/>
  <p:notesSz cx="6858000" cy="9144000"/>
  <p:defaultTextStyle>
    <a:defPPr>
      <a:defRPr lang="ko-KR"/>
    </a:defPPr>
    <a:lvl1pPr marL="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1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961FA3-6847-2ADB-A5DE-10F8847E6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E430305-8937-1030-8061-BFE9EC42D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DFF063-E06A-9A73-A157-9C67BE16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C6A02B-9CCB-3EA5-A821-EB633C6E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711D29-5098-6F51-25E8-C7015320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81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240CD-3855-D95F-E13A-5F970C31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2723D3C-B68A-41AC-7965-9F9529F9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853EA4-CEFB-F2E4-CE93-4555A7E8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12DF08-2F2B-8E6E-2ACC-C81C04B5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DA95EF-C6BD-58EB-6A85-CFA7B4D9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94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CB77F6-F64C-4CF7-0E5B-CBB918BA2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8A08DD0-2C94-A283-787B-C0EACC9B1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0F8759-932C-939E-C763-24FD2F0B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FC2EE-021F-4BE7-291D-FA35D498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00C277-4062-3DB8-06EF-B41104A6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46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471B5E-E210-009A-2126-2990ACAE9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87278C-5CC5-8DBD-A6AA-E1C6D9C6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34AA11-B032-3D4B-23B3-15F83050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510415-CC33-0D30-C75F-8AB52DE9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DA911-1E45-BF9D-8B4D-F11FC3EE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65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6CACB5-F0DF-EA96-04C2-85FFD4AB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AA1CA0-34E9-7172-1D97-313F66119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C34519-327A-5CCD-3F3B-96132324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0AF5D7-CB70-50B1-C845-4617AB10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D0E951-F553-A764-F2B0-4CCBF525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827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29DBD-3035-0F3C-80AD-434961F5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E34916-317E-6BB4-77F8-BE3284CD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133AF48-FF45-55CF-E043-2D7EB45CD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F2C9EB-6BF5-57BB-ACF1-9B02D58E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A5BF4C-A31A-8DFD-904B-C41B5056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062A4C-7C03-00DF-AA86-2BC4C604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4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68BB95-D3E5-35F1-2944-78E4C426E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006AF0-0F8E-20DE-CD21-616F2F610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54B2BF-38A4-8A82-F1D6-88C624C12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60048C9-A14B-B326-5F10-E6F6A0AFB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59BCC65-BF2C-4F9B-67E1-674844141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9D83E09-CAAA-C49D-2AE9-410E111C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BFBF2CB-F474-3E57-F723-134872CD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E802E06-D413-2131-F240-C510E053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82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7D34F-E8E5-9355-0121-DB0F3AFD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82DB40-C8BD-0EA2-234B-FDB04463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3DF2DEF-15AE-8781-9529-E2D74761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EAFCEA-6349-7031-B35F-A46D7037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14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31A77F3-2BC3-19F8-A58F-598229ED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6FC0E72-B45C-BA37-1365-D8C46E9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B3F302-2845-E5D4-EC3A-44C3B3D7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13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38503-0FDE-EC9C-C6C0-5E9ACD2A0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31330C-8CDE-08C1-DF66-5A61C83A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42BD4A2-7C2F-0EA3-0111-C6D40B0AE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DA06402-1AF3-5DA1-E6A9-B64971FC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141A81-0A8F-FC3C-2428-E36A6882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11022D-1096-5770-5A72-D1DC984C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1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899EDF-9609-ED47-D085-BCA3D8DE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35650E-DACD-983D-4474-6E10BBA42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2CAD6A-35EF-6E64-EA48-6C5E51CFC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70AEB6-5B43-722D-E29A-7B17283C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5CAB55-3479-5C60-3101-6ABA240A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C967C8-BCDD-8BC7-F516-80EAE6076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02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B6E6A13-75FA-A049-50A1-6315DF3E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22C644-6298-ED2F-CAB3-65C21692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F53539-2C2B-E14B-0320-AE72B3BB2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48CBDC-3C47-4D5F-B331-F438561CEC24}" type="datetimeFigureOut">
              <a:rPr lang="ko-KR" altLang="en-US" smtClean="0"/>
              <a:t>2026-03-04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ECA6B4-39FE-FA0D-06DA-0749DCED6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A18701-3EBA-5320-F6CE-4CBC70E66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1AED7C-C3E3-4F5E-93F8-9304E0B95F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78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238A5A-8EE5-945A-5253-012DA3D24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8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7862A9-C834-BB19-B8C2-0538B6475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9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CFB3A5-AF29-368C-5C5C-066F0D37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0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3BDC5D-274D-634D-EA56-B9B85BE33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99D7E9-B738-DA36-DF02-15B1D527B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03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A360D9-A8D9-D62A-F7E7-D47C98231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62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E67305-B653-ACFD-2958-F181C1481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B4F537-1115-F192-967A-06EB8073B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3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DC3781F-C175-DE56-AA92-B2B17830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5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2D0728A-0967-6FD1-3426-82CC4D310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3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7BB942-AD97-943F-D020-A6FBD524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2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3911BB-A1D8-5BCB-495F-DF4BFCC3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4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F38E2CF-D32C-FE1C-B4B7-F4B32546E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0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E49211-ACF3-97AA-8CCE-55BA653D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284E43-4EA7-F5A3-E2B3-60947CB0D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7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3E1FB17-8EE8-FF1E-1ECA-F77D350ED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4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E983B7-0552-408E-0DC2-154B73714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9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901278-6EAC-59F3-8CAC-FBDCE9488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93C997-477E-AB8C-9375-14534627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5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8616C9-FDEF-5354-8F64-6BAD1BCC4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6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2E65E3-21A7-22F6-3B6A-FB7FA5E96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48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E5D8D7D-C86A-2F20-EC99-A63935EDB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CDF16B-CE6F-4D70-32A2-B14F17E35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4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8947662-5376-8386-9F2C-F9778889E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9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CB359EA-9966-2841-C770-81B152ACE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57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74AF5F3-1BB8-70B8-4B31-E66911E69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31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6BCF02F-AABF-2FC1-3AAE-8E31BDFCF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4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3ABB20-7C3F-1486-BC69-5FA63EFBB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4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26C4BD-FE27-00F8-0684-95C627DE5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9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0F0AC0-E9BF-9870-DBB8-3C39FE42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7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45A9ED-73F1-13A0-C80D-41AC0800D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8EF7563-AF86-10AB-4837-74F8125FC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1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D1617F6-603B-18EB-796B-DB2C401B5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0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42412C-EBF0-B84E-2194-B6FF9172B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030AC84-6DB3-04C3-659B-21EF60FA9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4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83ABCA4-A539-B60D-2572-C1E89693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A7E90A1-E15A-7AAF-942A-76E90C099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쇼(16:10)</PresentationFormat>
  <Paragraphs>0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최 현석</dc:creator>
  <cp:lastModifiedBy>최 현석</cp:lastModifiedBy>
  <cp:revision>1</cp:revision>
  <dcterms:created xsi:type="dcterms:W3CDTF">2026-03-04T11:25:19Z</dcterms:created>
  <dcterms:modified xsi:type="dcterms:W3CDTF">2026-03-04T11:25:19Z</dcterms:modified>
</cp:coreProperties>
</file>