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5715000" type="screen16x10"/>
  <p:notesSz cx="6858000" cy="9144000"/>
  <p:defaultTextStyle>
    <a:defPPr>
      <a:defRPr lang="ko-KR"/>
    </a:defPPr>
    <a:lvl1pPr marL="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14A05-202E-8716-15A8-638A2E60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E9F0267-C217-77BC-CDC0-CEC28DC48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A07EBA-2507-587D-09C5-A2EC70D1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533C99-B7AF-808B-1A73-1C174316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D6E88D-B5EC-DAED-4265-929CF3C9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34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36BD8F-0D67-DA13-3A54-9DB9350B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CB52F56-3B39-34BC-CF04-EE8C1E349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8C6D1-6FFD-8163-3DA4-CF45C011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1FF9D7-159B-8B5F-48AD-EDE00B4B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CECA0B-F47F-424C-6562-4A12CB49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9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581697-3084-0E0B-6F72-4DF427734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2BC50E-BA7F-797D-BB2F-02286E8F6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DB35E0-341F-C0D5-1DDD-2283CDD6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9D068D-4608-1722-B3CA-940F94C3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65C1A3-EFBD-14D8-A11A-542BB2E2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36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E21243-64EB-6BA3-02E8-97B791B7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2B3083-C1DF-3E01-AA3B-A5ABBD19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5904BB-2FF2-9EBD-44C5-75E05DF6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EB33F9-AC5F-6A75-98C6-1EE1054D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4B6429-4B5E-2E38-58EC-441D63D6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5CAA2B-FEB4-18DF-5BDA-C774426B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659EBE-4F68-968E-5794-A4DCA6A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78D47A-8882-2135-2493-D2415DB4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A1EB2F-310A-FADA-A393-6CC4B6E7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EE14F9-36CB-0970-1F4E-13AEC8F3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63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E7E661-D9AA-544A-BC46-6D9752C6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780D28-5485-5544-B799-87EA46147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870D35-0276-823F-B710-5976AC0BA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A540DB8-B262-09A2-D0C8-AE95FCC5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A35939-6E8B-9CFF-8248-26F9F1D4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B520AB-AA4C-C3E6-E07C-BBB3DFA8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35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416A62-CDBF-9457-A5D2-AFBF7A29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288445-9C90-966A-C33C-0ABE7D36C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24AFA5-75A5-7671-C7F8-B6C9C6D04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3EA6C8-906E-F259-99EC-28B97CBAF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0C14B4A-F1BE-4139-538D-3DF96E4B3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4921C91-1B7A-2317-FD90-4B47A5EE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E41D90-77C9-D606-16F7-713ED51A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B0A6315-5F55-589E-0111-DEA4C8EA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31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D590E8-BE44-E56B-CBFF-24A92DB9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90F6D21-0E29-3D1E-28F4-BFCFE6E2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CD17EE5-D884-23F8-4593-A185ABDB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0C3234-F4FE-2438-FEFD-35636CB9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3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1735CF-7793-415F-A38C-AC487DAD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016ED2-D3A5-4EF6-1600-59E4DDE1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C0DB19-700A-2BEA-1481-0743D184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66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41CF90-72F8-9A69-AADC-3B765D7F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293AA-0DDC-9F2D-7257-1E737B1C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8F598A-FD02-D3C5-660F-747E47A6A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1DEBA-B593-31EA-3132-252A345A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5BAB45-3D8D-0CC8-688B-3978B22F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F0C0C8-7FAC-2406-A2CD-A3853C30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90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440F6F-B7B7-1F55-61E9-92462612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01A8373-4D8D-0AE0-4406-F8AF81885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F1F64C-DBFE-5741-A370-3A9B72D92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FB86D3-4C12-6B31-01D5-21DF6920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EF4B01-ECF1-64B2-4FC3-61D2D6FB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E5E2D0-443A-6F49-1430-C5D2B704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74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5BD469D-F16E-DEAF-6AAF-2C73315F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EDCCA3-39BF-49F7-1CA0-D51A9980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B5FB97-4994-1FE9-F309-F7506CF28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C81C3-E3F4-4C06-B6DA-FDEF24E7BB40}" type="datetimeFigureOut">
              <a:rPr lang="ko-KR" altLang="en-US" smtClean="0"/>
              <a:t>2026-03-05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800F4-EA0A-46CA-2E24-3CD617B4F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4205E1-D3B9-B2F7-DADC-41556A1B3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94BC36-7C74-4D2F-B82B-EECB16912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6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A5676C-22A6-F739-ECE7-AD15CE26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7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9C8DB9-3B94-5581-98E0-78AF32947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FC671F-0575-761A-19F1-5EE4DE94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3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60C317-9273-F6B6-DC37-6EBAA6D3A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4CB836-51CF-EDFC-24B4-97A9215A1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AF1C6A-85E0-CC42-3D8D-DE9E289E5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75C23CA-E2AB-0953-9B44-D57EC04B8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8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CD16FA-E3A0-29F8-8C4C-2058984B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4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17C7247-5B53-FC75-D37B-009521EDF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CB3846-9055-C832-BB49-93910CB7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5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26AB06-EDD0-6E50-11E3-7D85D70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237354-8136-14CC-78D8-4F772C308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3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8D2271E-EDBD-6CA4-78D3-4479D013D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F72975-3432-B329-AD5E-B4094B9F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9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090FCD2-8ABF-EC1C-26B4-4E31FC4DF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7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F9DDC0-4247-9E61-83DD-B5E85B1E8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144603-8F58-4EB7-656B-1E12EB338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0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F02992-1196-5D8C-368A-240F6F482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037E2F4-FECD-59BB-2565-4EC0B267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B87C0E-D104-37DF-A7FE-84BAB8C6A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62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F2C3B3-D4BF-6AB3-8B36-790F9D1F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FE55209-88AC-37C1-7EFA-8953A9693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9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22898E-4F82-F436-2975-CEAC5A03E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0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2E64057-889A-F6E6-8FC0-3EEA7DA1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7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BF1BBB-E4D0-BB73-FF06-A3AC5D258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59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7E7E46-D975-CD01-90FD-ED18A252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5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004F58-5EF6-158C-625B-553964617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64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95B9FC-B39F-F02A-60F8-D0A0A3CAB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3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48AEA8-18E1-D0D2-CB85-610706E81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16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5059C7-A6CD-1BE7-EE2B-9E06D1CD6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3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5E150E-FD2E-F403-E72F-A007602E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59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DC09A0-8AA6-F635-560C-ECDBCD83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91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CC2E36-AD7F-C504-4A98-782AE708D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A6DCE1-F5A1-A70D-B28D-A021C6737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0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EF917F-7AB4-3A96-6642-D7F57475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4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39C262E-473E-6DB4-B7E5-22517BDFA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9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F17904A-40F1-EDB3-F075-25E32282C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18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7AF9CFA-AC88-2615-48DF-43C21AEF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8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C72E00-A3D3-546B-3E05-494CC33E5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06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062CAB-8FA9-E4AB-F78D-BD214F69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13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2778EE-EC81-ACDD-0C3D-82A5F26D3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8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21754F-4017-20CB-3E82-98DB220E1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1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CD922C8-E141-5B19-4DE2-1876EEE7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3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95705F-0AA4-92BD-AF4C-86AEC081B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0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3EE9F6B-2954-3941-904D-9D04105B2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9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B32E00-C957-0294-EF0C-B910D207D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44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907F7FC-0147-FB81-BFE8-7541BAF5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73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D5FE11-E2D5-EAAC-FD2B-33081D866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59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90A294-AC82-FCE9-3A88-3AF873CA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76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028F9CF-C691-D20D-B869-2E6B2F31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6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1D41BD-700D-60D6-77DC-8E06107E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2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659CF0-0BE1-16CB-99A8-FFA909EA0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2D9A356-B585-5626-28C8-B4A2A37F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7470321-CE72-7766-D4C7-184E31D60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9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73007E-6233-7D18-7C06-7732BCDC3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2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340DD26-D82B-9351-6589-8D4FAC4C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16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502E69-720A-68F4-56A8-3F2761461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8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B3DBAC9-58F8-0EAB-B5BC-13145F8BD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E206DD-DDA3-3600-C927-CB5E4577F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7D6CBB-975B-6106-CCB3-B38FE15BF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188C87-B410-D82F-D609-E4C57D1D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쇼(16:10)</PresentationFormat>
  <Paragraphs>0</Paragraphs>
  <Slides>61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 현석</dc:creator>
  <cp:lastModifiedBy>최 현석</cp:lastModifiedBy>
  <cp:revision>1</cp:revision>
  <dcterms:created xsi:type="dcterms:W3CDTF">2026-03-05T09:54:59Z</dcterms:created>
  <dcterms:modified xsi:type="dcterms:W3CDTF">2026-03-05T09:55:00Z</dcterms:modified>
</cp:coreProperties>
</file>